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764D8-226E-D495-40A7-0C5D9C5C9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E22FBF-BC51-97F1-DD15-CB9EBECE2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9B2BFE-B67B-1D16-6F81-37F48B8E1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2D661C-F3E2-9249-AD59-6ECDF9AE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888BF0-DE3B-7387-856D-9C854CB3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61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F54A8-C4F9-858D-6128-84915924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A80E77-AB44-69B7-9C57-EB4FBFAA5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37373-0A41-FF10-3370-4C76BC220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D852D6-E740-5A65-BAA1-C6C692A1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7C76EC-6D4C-DCCB-A918-0CDDE21A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32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0B7CB9-DB3E-7012-BD23-194C0E1EEF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CF83EB-C443-1786-EDDB-C9D6F4CF5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DF608-9A62-1C2D-51E8-33A343C0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D6C0C-07DA-CB33-C183-4FD6A015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2E77C-186D-FDDF-269A-4EBA66E5A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10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9CAED-1EE7-9279-6520-D754F7EF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766A2D-9BB4-22FD-144D-606EBE7F9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8A9D0E-5E5D-A868-3ABC-D69AB4F29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1581A-228E-C386-DD11-6844D3BA6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EFFBDB-D0ED-6769-C872-6DC94D93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28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84ECE-D83E-83C3-7142-523FDA58B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C8A5E6-E93E-6226-6B7D-16B010EED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49919A-6CD8-AD7E-6856-21292A5C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753017-846C-87C5-CC5D-6353815A0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84D36C-8D2A-FE72-A997-FAD470A4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29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6CE2A-F362-ACEE-F06D-2F8A9015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2C60C4-09F6-D4F5-64D8-6D8B7B8B7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249E10-6EAB-192D-0AF6-1D713C247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014504-6243-0E0E-2095-54DF6AF9D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2C4E12-E365-8B7C-DB7C-F9AC2546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6473CC-F458-AC98-8ABE-7663902B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67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A2D60-2FA2-BD52-B680-065F47E82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AB0FF-6858-2E55-79C9-AECDB755C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CE322D-808E-91A2-9242-9880FBDFD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92C798-9D5A-BCD3-27C3-57E53B81D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D4F9F2-405E-4662-776A-C56E2AD7D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4E5E05A-A45C-D170-E32E-CC8E602E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4AD304-22C8-76D5-525D-B816E3076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A47309-0305-AEF5-59D7-53152BCB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6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93ABB-6A1E-8C27-BE7C-5CCB3672A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3390ED-06D6-2C73-D2CF-E1AC178DD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3978EC-26A2-27AB-3F0F-4F3EFC25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5C5676-CFB9-E8F0-0AC2-1843D4D5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96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C00B0E-E425-4326-0E5C-5C3B971D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5A2346-1FEC-FE40-B147-749E1C52E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7C211F-7FD0-5284-1E3F-F7C8404C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510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072C26-0946-0AD7-7244-74F3A644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8A4AB2-2E17-B8E0-5774-615B02C80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03D7CA-075E-F302-0E3B-3E13E00FB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6A3D65-AD21-CA6C-4BDD-02AA6FF1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D1859A-62EF-9F2E-5419-82B24E14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719D96-5948-1FB4-2730-07DC5CB4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86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A3272-428A-AAF8-1CCC-A4744CEF6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5462F1B-1D1D-D3CE-CAE7-1BE80745A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2E9162-3D21-20B1-FC84-7BF133E16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DDBECE-9CC9-8621-AEEB-B9A88A28D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F01C82-A6A4-17B0-5D69-3FF70611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B29A0D-7B3F-D593-2C39-0EFFBF35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1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2E1FBB-7727-7B80-02AD-921CCF1E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8ED239-185B-365E-1FE5-18F380B23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B9EA92-689D-FBE9-134E-1F3D0AC9F3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C1E5-868B-440D-A450-C2184A8979B9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0E6711-D0B3-A278-09CA-ED17F744E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EF9DB0-F7C7-A326-262E-77310FFC3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9B9A2-7031-46AF-8DE6-7C40A8E75C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35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0E8E94D-7E73-61C1-B75B-5DD01DBB53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01" y="365760"/>
            <a:ext cx="11780198" cy="6126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7007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Gandarias Blanco, Endika</dc:creator>
  <cp:lastModifiedBy>Gandarias Blanco, Endika</cp:lastModifiedBy>
  <cp:revision>1</cp:revision>
  <dcterms:created xsi:type="dcterms:W3CDTF">2022-11-28T11:20:24Z</dcterms:created>
  <dcterms:modified xsi:type="dcterms:W3CDTF">2022-11-28T11:21:00Z</dcterms:modified>
</cp:coreProperties>
</file>